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2736303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Чугаа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сайзырадылгазы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Азырал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дириг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амытаннар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иис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1183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olosa-malenkih-kotj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3648" y="569207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2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34481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67384" y="56696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АЪТ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zvuk-loshad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88700" y="48691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3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904" y="1340768"/>
            <a:ext cx="691276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8" y="764704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ИНЕК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jivotnoe-odna-korova-myichit-odin-raz-3198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11960" y="45091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6888088" cy="472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83984" y="836712"/>
            <a:ext cx="869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zvuk-kozy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79382" y="505566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5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1320"/>
            <a:ext cx="7456165" cy="482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7984" y="433311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ЫТ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sobaka_-_lay_sobaki-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60901" y="494116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3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</Words>
  <Application>Microsoft Office PowerPoint</Application>
  <PresentationFormat>Экран (4:3)</PresentationFormat>
  <Paragraphs>5</Paragraphs>
  <Slides>6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Чугаа сайзырадылгазы Тема: Азырал дириг амытаннар.(Диис)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USER-2</dc:creator>
  <cp:lastModifiedBy>USER-2</cp:lastModifiedBy>
  <cp:revision>7</cp:revision>
  <dcterms:created xsi:type="dcterms:W3CDTF">2022-01-26T03:34:20Z</dcterms:created>
  <dcterms:modified xsi:type="dcterms:W3CDTF">2022-01-26T04:45:59Z</dcterms:modified>
</cp:coreProperties>
</file>